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3652" r:id="rId2"/>
    <p:sldMasterId id="2147483653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TR" pitchFamily="2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ab45f92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ab45f928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0ab45f928_0_6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ab45f92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ab45f928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70ab45f928_0_7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79585a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79585ad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6079585ad4_0_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 were talking about 3 things above. We promise also 3 things: 1) Fights, 2) Insane amounts of work, 3) Lots of fun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0ab45f92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0ab45f92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70ab45f928_0_9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ab45f92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0ab45f928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70ab45f928_0_3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ab45f92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ab45f928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70ab45f928_0_85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0ab45f92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70ab45f92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ab45f928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0ab45f9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5744956a1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5744956a14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5744956a14_0_3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ab45f92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ab45f928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70ab45f928_0_1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d08c54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d08c543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5bd08c5431_0_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ab45f92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ab45f928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70ab45f928_0_5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0ab45f92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0ab45f92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70ab45f928_0_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44956a1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44956a1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5744956a14_0_4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2146300" y="1694656"/>
            <a:ext cx="9740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371600" y="679451"/>
            <a:ext cx="10515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>
            <a:spLocks noGrp="1"/>
          </p:cNvSpPr>
          <p:nvPr>
            <p:ph type="pic" idx="2"/>
          </p:nvPr>
        </p:nvSpPr>
        <p:spPr>
          <a:xfrm>
            <a:off x="1371600" y="1638300"/>
            <a:ext cx="9982200" cy="4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irk.ahlers@ntnu.n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ntnu.edu/smartcitie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06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1792287" y="2924175"/>
            <a:ext cx="8607425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9D2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76C9D2"/>
                </a:solidFill>
                <a:latin typeface="Open Sans"/>
                <a:ea typeface="Open Sans"/>
                <a:cs typeface="Open Sans"/>
                <a:sym typeface="Open Sans"/>
              </a:rPr>
              <a:t>Limerick · Trondheim · Alba Iulia · Písek · Sestao · Smolyan · Võru</a:t>
            </a:r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1038225" y="3384550"/>
            <a:ext cx="101157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Co-Creation of Positive Energy Blocks</a:t>
            </a:r>
            <a:endParaRPr sz="36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" y="6305550"/>
            <a:ext cx="652462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1023937" y="6405562"/>
            <a:ext cx="11598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CC8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51ACC8"/>
                </a:solidFill>
                <a:latin typeface="Open Sans"/>
                <a:ea typeface="Open Sans"/>
                <a:cs typeface="Open Sans"/>
                <a:sym typeface="Open Sans"/>
              </a:rPr>
              <a:t>This project has received funding from the European Union’s Horizon 2020 research and innovation programme under grant agreement No 824260.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1792287" y="4573587"/>
            <a:ext cx="86073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1st NordicZEB+ Conference 2019 | 07.11.2019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Dirk Ahlers | Patrick Driscoll | Håvard Wibe| Annemie Wyckmans (NTNU)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http://cityxchange.eu/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" name="Google Shape;40;p7" descr="A close up of text on a black background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12" y="568325"/>
            <a:ext cx="2771775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Citizen Participation Processes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675" y="1232051"/>
            <a:ext cx="9261818" cy="481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5" y="152400"/>
            <a:ext cx="11222575" cy="60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Achievements so far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371600" y="1259250"/>
            <a:ext cx="6844500" cy="479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Started one of the first large-scale projects on Positive Energy Blocks/Districts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Frameworks developing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Bold City Vision strategies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Engagement methods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KPI Framework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Operational PEB definition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Citizen Observatories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Workshops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Open Collaboration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100" y="4774100"/>
            <a:ext cx="3952450" cy="208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075" y="2412650"/>
            <a:ext cx="4054475" cy="2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t="10682"/>
          <a:stretch/>
        </p:blipFill>
        <p:spPr>
          <a:xfrm>
            <a:off x="8566544" y="69675"/>
            <a:ext cx="3503006" cy="24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1792287" y="1504950"/>
            <a:ext cx="86073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0000"/>
              <a:buFont typeface="Open Sans"/>
              <a:buNone/>
            </a:pPr>
            <a:r>
              <a:rPr lang="en-US" sz="48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4800"/>
          </a:p>
        </p:txBody>
      </p:sp>
      <p:sp>
        <p:nvSpPr>
          <p:cNvPr id="142" name="Google Shape;142;p19"/>
          <p:cNvSpPr txBox="1"/>
          <p:nvPr/>
        </p:nvSpPr>
        <p:spPr>
          <a:xfrm>
            <a:off x="1709737" y="2466975"/>
            <a:ext cx="8772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Dirk Ahlers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dirk.ahlers@ntnu.no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https://www.ntnu.edu/smartcities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Patrick Driscoll,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Håvard Wibe,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Annemie Wyckmans</a:t>
            </a: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2200"/>
              <a:buFont typeface="Open Sans"/>
              <a:buNone/>
            </a:pPr>
            <a:endParaRPr sz="220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343400" y="4972050"/>
            <a:ext cx="350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Website: </a:t>
            </a:r>
            <a:r>
              <a:rPr lang="en-US" sz="2000" b="0" i="0" u="none" strike="noStrike" cap="non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lang="en-US" sz="200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 @plusCities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Mail: </a:t>
            </a:r>
            <a:r>
              <a:rPr lang="en-US" sz="2000" b="0" i="0" u="none" strike="noStrike" cap="none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info@cityxchange.eu</a:t>
            </a:r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750" y="1449375"/>
            <a:ext cx="3017026" cy="41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E67E59F-E1DA-7E4A-B759-EB9D41BF1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59" y="6515035"/>
            <a:ext cx="779006" cy="27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A46DA-FAE2-3940-B304-55C504C566D5}"/>
              </a:ext>
            </a:extLst>
          </p:cNvPr>
          <p:cNvSpPr txBox="1"/>
          <p:nvPr/>
        </p:nvSpPr>
        <p:spPr>
          <a:xfrm>
            <a:off x="7848599" y="6450240"/>
            <a:ext cx="434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Published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under CC-BY4.0 Creative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Attribution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except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otherwise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noted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creativecommons.org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licenses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/by/4.0/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838" y="3218387"/>
            <a:ext cx="3348512" cy="26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828" y="117213"/>
            <a:ext cx="3268968" cy="292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6956" y="81978"/>
            <a:ext cx="2385622" cy="205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7262" y="4022112"/>
            <a:ext cx="3730630" cy="20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63550" y="296125"/>
            <a:ext cx="3454226" cy="2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37592" y="3144943"/>
            <a:ext cx="1926512" cy="296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98037" y="2186133"/>
            <a:ext cx="2955218" cy="1756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Consortium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00" y="1272550"/>
            <a:ext cx="10559926" cy="45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City-Driven System Transition towards PEBs/PEDs</a:t>
            </a:r>
            <a:endParaRPr sz="3000"/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t="2007" b="2844"/>
          <a:stretch/>
        </p:blipFill>
        <p:spPr>
          <a:xfrm>
            <a:off x="1454300" y="1094850"/>
            <a:ext cx="10737698" cy="48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250" y="824926"/>
            <a:ext cx="9874300" cy="5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Scaling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 descr="A close up of a map &#10; 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6007" t="5188" r="16452" b="4729"/>
          <a:stretch/>
        </p:blipFill>
        <p:spPr>
          <a:xfrm>
            <a:off x="2140900" y="97525"/>
            <a:ext cx="8619000" cy="67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/>
        </p:nvSpPr>
        <p:spPr>
          <a:xfrm>
            <a:off x="3810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4400"/>
              <a:buFont typeface="Open Sans"/>
              <a:buNone/>
            </a:pPr>
            <a:r>
              <a:rPr lang="en-US"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Cities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Co-creating a project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975" y="3238450"/>
            <a:ext cx="5436875" cy="29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4">
            <a:alphaModFix/>
          </a:blip>
          <a:srcRect l="11588" t="23423" r="42803" b="18870"/>
          <a:stretch/>
        </p:blipFill>
        <p:spPr>
          <a:xfrm rot="220085">
            <a:off x="7276318" y="5095940"/>
            <a:ext cx="1638757" cy="1555108"/>
          </a:xfrm>
          <a:prstGeom prst="rect">
            <a:avLst/>
          </a:prstGeom>
          <a:solidFill>
            <a:srgbClr val="ECECEC"/>
          </a:solidFill>
          <a:ln w="571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5">
            <a:alphaModFix/>
          </a:blip>
          <a:srcRect l="8016" t="12258" r="12454" b="3317"/>
          <a:stretch/>
        </p:blipFill>
        <p:spPr>
          <a:xfrm rot="-183879">
            <a:off x="9056898" y="5048797"/>
            <a:ext cx="2249713" cy="1594083"/>
          </a:xfrm>
          <a:prstGeom prst="rect">
            <a:avLst/>
          </a:prstGeom>
          <a:solidFill>
            <a:srgbClr val="ECECEC"/>
          </a:solidFill>
          <a:ln w="571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55931">
            <a:off x="6400182" y="1689664"/>
            <a:ext cx="4899140" cy="2241356"/>
          </a:xfrm>
          <a:prstGeom prst="rect">
            <a:avLst/>
          </a:prstGeom>
          <a:solidFill>
            <a:srgbClr val="ECECEC"/>
          </a:solidFill>
          <a:ln w="571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7">
            <a:alphaModFix/>
          </a:blip>
          <a:srcRect l="13044" t="16487" r="14201" b="7252"/>
          <a:stretch/>
        </p:blipFill>
        <p:spPr>
          <a:xfrm rot="-154951">
            <a:off x="7558637" y="4011289"/>
            <a:ext cx="1975904" cy="1165074"/>
          </a:xfrm>
          <a:prstGeom prst="rect">
            <a:avLst/>
          </a:prstGeom>
          <a:solidFill>
            <a:srgbClr val="ECECEC"/>
          </a:solidFill>
          <a:ln w="571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2583">
            <a:off x="9519306" y="3851704"/>
            <a:ext cx="1873714" cy="1405294"/>
          </a:xfrm>
          <a:prstGeom prst="rect">
            <a:avLst/>
          </a:prstGeom>
          <a:solidFill>
            <a:srgbClr val="ECECEC"/>
          </a:solidFill>
          <a:ln w="571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1447800" y="1365248"/>
            <a:ext cx="4436100" cy="246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Consortium building and preparation with 32 partners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Objectives: Positive Energy Blocks and Districts (PEBs/PEDs)</a:t>
            </a:r>
            <a:endParaRPr sz="3600"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487325" y="1694650"/>
            <a:ext cx="817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Multiple buildings (new and/or retrofitted)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Active management of energy consumption and flow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Annual positive energy balance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Exchange of energy within and with the outside system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Optimal use of RES, storage, smart grid, demand-response, user interaction, ICT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Integrated and scalable design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Part of the clean energy transition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6851" y="1728400"/>
            <a:ext cx="2418950" cy="2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7725" y="890750"/>
            <a:ext cx="6127325" cy="53318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Co-Creation and City-Driven Transition to PEBs/PEDs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Starting from hubs</a:t>
            </a:r>
            <a:endParaRPr sz="3600"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675"/>
            <a:ext cx="2796900" cy="28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425" y="3746795"/>
            <a:ext cx="3336475" cy="241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9950" y="1689251"/>
            <a:ext cx="3097259" cy="17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1022900" y="4569775"/>
            <a:ext cx="20148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Powerhouse Brattøra, Trondheim [www.powerhouse.no]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5982750" y="6108675"/>
            <a:ext cx="3097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Gardens International, Limerick [www.limerick.ie]</a:t>
            </a:r>
            <a:endParaRPr/>
          </a:p>
        </p:txBody>
      </p:sp>
      <p:sp>
        <p:nvSpPr>
          <p:cNvPr id="86" name="Google Shape;86;p12"/>
          <p:cNvSpPr txBox="1"/>
          <p:nvPr/>
        </p:nvSpPr>
        <p:spPr>
          <a:xfrm>
            <a:off x="10035575" y="3327100"/>
            <a:ext cx="20148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Calle Txabarri, Sestao [www.sestaoberri.eus]</a:t>
            </a:r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300" y="1457028"/>
            <a:ext cx="3097200" cy="20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3741100" y="3454150"/>
            <a:ext cx="25704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Lysgården, Sluppen, Trondheim [www.lysgarden.no]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Co-Creation and Open Innovation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384300" y="1694656"/>
            <a:ext cx="9741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Citizen participation, outreach, open data and systems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“Open by Default”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Co-creation: cities + universities + solution providers + citizens; new frameworks and methodologies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“Next Generation Smart Citizen”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Creating Innovation Spaces (SCC project office + Smart City + UniversityCity + Citizen Observatory + Innovation Playgrounds + City as a living lab)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1500" y="1662904"/>
            <a:ext cx="965825" cy="102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3775" y="5155056"/>
            <a:ext cx="965825" cy="9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6175" y="4153050"/>
            <a:ext cx="965824" cy="98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3369" y="2660775"/>
            <a:ext cx="1024756" cy="9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Quadruple Helix Innovation Model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476325" y="1694650"/>
            <a:ext cx="6360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Method used in Innovation, Urban Planning/Development, Citizen engagement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Co-Creation and Open Innovation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Involvement and collaboration of relevant actors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Structural changes beyond any one segment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Involvement of all stakeholders in urban innovation, knowledge sharing, collaboration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800" y="1841651"/>
            <a:ext cx="4050801" cy="403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Macintosh PowerPoint</Application>
  <PresentationFormat>Widescreen</PresentationFormat>
  <Paragraphs>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NTR</vt:lpstr>
      <vt:lpstr>Calibri</vt:lpstr>
      <vt:lpstr>Arial</vt:lpstr>
      <vt:lpstr>Open Sans</vt:lpstr>
      <vt:lpstr>1_CxC White</vt:lpstr>
      <vt:lpstr>CxC White</vt:lpstr>
      <vt:lpstr>4_CxC White</vt:lpstr>
      <vt:lpstr>PowerPoint Presentation</vt:lpstr>
      <vt:lpstr>PowerPoint Presentation</vt:lpstr>
      <vt:lpstr>Co-creating a project  </vt:lpstr>
      <vt:lpstr>Objectives: Positive Energy Blocks and Districts (PEBs/PEDs)</vt:lpstr>
      <vt:lpstr>Co-Creation and City-Driven Transition to PEBs/PEDs</vt:lpstr>
      <vt:lpstr>Starting from hubs</vt:lpstr>
      <vt:lpstr>Co-Creation and Open Innovation</vt:lpstr>
      <vt:lpstr>Quadruple Helix Innovation Model</vt:lpstr>
      <vt:lpstr>PowerPoint Presentation</vt:lpstr>
      <vt:lpstr>Citizen Participation Processes</vt:lpstr>
      <vt:lpstr>PowerPoint Presentation</vt:lpstr>
      <vt:lpstr>Achievements so far</vt:lpstr>
      <vt:lpstr>PowerPoint Presentation</vt:lpstr>
      <vt:lpstr>PowerPoint Presentation</vt:lpstr>
      <vt:lpstr>PowerPoint Presentation</vt:lpstr>
      <vt:lpstr>Consortium</vt:lpstr>
      <vt:lpstr>City-Driven System Transition towards PEBs/PEDs</vt:lpstr>
      <vt:lpstr>Scaling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Dirk Ahlers</cp:lastModifiedBy>
  <cp:revision>1</cp:revision>
  <dcterms:modified xsi:type="dcterms:W3CDTF">2019-11-07T21:04:43Z</dcterms:modified>
</cp:coreProperties>
</file>